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9" r:id="rId4"/>
    <p:sldId id="272" r:id="rId5"/>
    <p:sldId id="260" r:id="rId6"/>
    <p:sldId id="262" r:id="rId7"/>
    <p:sldId id="261" r:id="rId8"/>
    <p:sldId id="263" r:id="rId9"/>
    <p:sldId id="265" r:id="rId10"/>
    <p:sldId id="266" r:id="rId11"/>
    <p:sldId id="267" r:id="rId12"/>
    <p:sldId id="268" r:id="rId13"/>
    <p:sldId id="269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Synthesizing a </a:t>
            </a:r>
            <a:r>
              <a:rPr lang="en-US" dirty="0" err="1" smtClean="0"/>
              <a:t>Bitcoin</a:t>
            </a:r>
            <a:r>
              <a:rPr lang="en-US" dirty="0" smtClean="0"/>
              <a:t> Miner for the OR1200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Tom Tracy II</a:t>
            </a:r>
          </a:p>
          <a:p>
            <a:r>
              <a:rPr lang="en-US" dirty="0" smtClean="0"/>
              <a:t>ECE 6502 – ASIC/SOC</a:t>
            </a:r>
          </a:p>
          <a:p>
            <a:r>
              <a:rPr lang="en-US" dirty="0" smtClean="0"/>
              <a:t>Spring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453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Synthesizing the </a:t>
            </a:r>
            <a:r>
              <a:rPr lang="en-US" dirty="0" err="1" smtClean="0"/>
              <a:t>Bitcoin</a:t>
            </a:r>
            <a:r>
              <a:rPr lang="en-US" dirty="0" smtClean="0"/>
              <a:t> Miner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53" y="2020099"/>
            <a:ext cx="2815281" cy="38126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099" y="2020099"/>
            <a:ext cx="3842270" cy="381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08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Bitcoin</a:t>
            </a:r>
            <a:r>
              <a:rPr lang="en-US" dirty="0" smtClean="0"/>
              <a:t> Miner Results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34083" y="4229270"/>
            <a:ext cx="3052856" cy="116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5900"/>
            <a:ext cx="9144000" cy="3879487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3694268"/>
            <a:ext cx="3052856" cy="116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5353736"/>
            <a:ext cx="3052856" cy="116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648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Ports and Lessons Learned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0534" b="10534"/>
          <a:stretch>
            <a:fillRect/>
          </a:stretch>
        </p:blipFill>
        <p:spPr>
          <a:xfrm>
            <a:off x="710613" y="1735138"/>
            <a:ext cx="3322638" cy="4056062"/>
          </a:xfr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4878127" y="1457234"/>
            <a:ext cx="3839275" cy="48038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5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b="1" dirty="0" smtClean="0"/>
              <a:t>Lessons</a:t>
            </a:r>
          </a:p>
          <a:p>
            <a:r>
              <a:rPr lang="en-US" dirty="0" err="1" smtClean="0"/>
              <a:t>ovDigest</a:t>
            </a:r>
            <a:r>
              <a:rPr lang="en-US" dirty="0" smtClean="0"/>
              <a:t> contains the last 8 digests, and is used for simulation only. Turn this off; significantly reduces size.</a:t>
            </a:r>
          </a:p>
          <a:p>
            <a:r>
              <a:rPr lang="en-US" dirty="0" smtClean="0"/>
              <a:t>Synopsys is not perfect:</a:t>
            </a:r>
          </a:p>
          <a:p>
            <a:pPr lvl="1"/>
            <a:r>
              <a:rPr lang="en-US" dirty="0" smtClean="0"/>
              <a:t>74 hours to run one command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40011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Wishbone Slave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plan was to use wbgen2 to generate the Verilog for the Wishbone bus. It requires a configuration file, and then generates the RTL to be synthesized</a:t>
            </a:r>
          </a:p>
          <a:p>
            <a:pPr lvl="1"/>
            <a:r>
              <a:rPr lang="en-US" dirty="0" smtClean="0"/>
              <a:t>Getting an error: Unknown register style.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300" y="3429000"/>
            <a:ext cx="6616700" cy="330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57300" y="660788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http://</a:t>
            </a:r>
            <a:r>
              <a:rPr lang="en-US" sz="1000" dirty="0" err="1"/>
              <a:t>www.ohwr.org</a:t>
            </a:r>
            <a:r>
              <a:rPr lang="en-US" sz="1000" dirty="0"/>
              <a:t>/projects/wishbone-gen/wiki/Wbgen2_Documentation</a:t>
            </a:r>
          </a:p>
        </p:txBody>
      </p:sp>
    </p:spTree>
    <p:extLst>
      <p:ext uri="{BB962C8B-B14F-4D97-AF65-F5344CB8AC3E}">
        <p14:creationId xmlns:p14="http://schemas.microsoft.com/office/powerpoint/2010/main" val="744725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Solve OR1200 WB interface and </a:t>
            </a:r>
            <a:r>
              <a:rPr lang="en-US" dirty="0" err="1" smtClean="0"/>
              <a:t>Bitcoin</a:t>
            </a:r>
            <a:r>
              <a:rPr lang="en-US" dirty="0" smtClean="0"/>
              <a:t> Miner DRC errors.</a:t>
            </a:r>
          </a:p>
          <a:p>
            <a:r>
              <a:rPr lang="en-US" dirty="0" smtClean="0"/>
              <a:t>2. Solve the error and finish the Wishbone slave interface.</a:t>
            </a:r>
          </a:p>
          <a:p>
            <a:r>
              <a:rPr lang="en-US" dirty="0" smtClean="0"/>
              <a:t>3. Complete </a:t>
            </a:r>
            <a:r>
              <a:rPr lang="en-US" dirty="0"/>
              <a:t>m</a:t>
            </a:r>
            <a:r>
              <a:rPr lang="en-US" dirty="0" smtClean="0"/>
              <a:t>emory block</a:t>
            </a:r>
          </a:p>
        </p:txBody>
      </p:sp>
    </p:spTree>
    <p:extLst>
      <p:ext uri="{BB962C8B-B14F-4D97-AF65-F5344CB8AC3E}">
        <p14:creationId xmlns:p14="http://schemas.microsoft.com/office/powerpoint/2010/main" val="2691736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87" y="186604"/>
            <a:ext cx="8570425" cy="650454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2000" y="661177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How </a:t>
            </a:r>
            <a:r>
              <a:rPr lang="en-US" sz="1000" dirty="0" err="1"/>
              <a:t>bitcoin</a:t>
            </a:r>
            <a:r>
              <a:rPr lang="en-US" sz="1000" dirty="0"/>
              <a:t> works, by Joshua J. Romero, Brandon Palacio &amp; </a:t>
            </a:r>
            <a:r>
              <a:rPr lang="en-US" sz="1000" dirty="0" err="1"/>
              <a:t>Karlssonwilker</a:t>
            </a:r>
            <a:r>
              <a:rPr lang="en-US" sz="1000" dirty="0"/>
              <a:t> Inc.</a:t>
            </a:r>
          </a:p>
        </p:txBody>
      </p:sp>
    </p:spTree>
    <p:extLst>
      <p:ext uri="{BB962C8B-B14F-4D97-AF65-F5344CB8AC3E}">
        <p14:creationId xmlns:p14="http://schemas.microsoft.com/office/powerpoint/2010/main" val="3492775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4" y="2784574"/>
            <a:ext cx="4171498" cy="40661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677" y="0"/>
            <a:ext cx="4854610" cy="68580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4194802" cy="2784574"/>
          </a:xfrm>
        </p:spPr>
        <p:txBody>
          <a:bodyPr/>
          <a:lstStyle/>
          <a:p>
            <a:r>
              <a:rPr lang="en-US" dirty="0" smtClean="0"/>
              <a:t>Miners are paid 50 </a:t>
            </a:r>
            <a:r>
              <a:rPr lang="en-US" dirty="0" err="1" smtClean="0"/>
              <a:t>Bitcoins</a:t>
            </a:r>
            <a:r>
              <a:rPr lang="en-US" dirty="0" smtClean="0"/>
              <a:t> (~$22k) to the miner that finds the nonce that generates the ‘winning’ block</a:t>
            </a:r>
          </a:p>
          <a:p>
            <a:r>
              <a:rPr lang="en-US" dirty="0" smtClean="0"/>
              <a:t>They are also paid a small transaction fee</a:t>
            </a:r>
          </a:p>
        </p:txBody>
      </p:sp>
    </p:spTree>
    <p:extLst>
      <p:ext uri="{BB962C8B-B14F-4D97-AF65-F5344CB8AC3E}">
        <p14:creationId xmlns:p14="http://schemas.microsoft.com/office/powerpoint/2010/main" val="3888732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1387298"/>
          </a:xfrm>
        </p:spPr>
        <p:txBody>
          <a:bodyPr/>
          <a:lstStyle/>
          <a:p>
            <a:r>
              <a:rPr lang="en-US" dirty="0" smtClean="0"/>
              <a:t>Increase the </a:t>
            </a:r>
            <a:r>
              <a:rPr lang="en-US" dirty="0" err="1" smtClean="0"/>
              <a:t>Bitcoin</a:t>
            </a:r>
            <a:r>
              <a:rPr lang="en-US" dirty="0" smtClean="0"/>
              <a:t> mining capabilities of the OR1200.</a:t>
            </a:r>
          </a:p>
          <a:p>
            <a:pPr lvl="1"/>
            <a:r>
              <a:rPr lang="en-US" dirty="0" smtClean="0"/>
              <a:t>Make more money.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072" y="3122436"/>
            <a:ext cx="5767799" cy="29128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68764" y="6317238"/>
            <a:ext cx="22150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http://</a:t>
            </a:r>
            <a:r>
              <a:rPr lang="en-US" sz="1000" dirty="0" err="1"/>
              <a:t>blockchain.info</a:t>
            </a:r>
            <a:r>
              <a:rPr lang="en-US" sz="1000" dirty="0"/>
              <a:t>/charts/difficulty</a:t>
            </a:r>
          </a:p>
        </p:txBody>
      </p:sp>
    </p:spTree>
    <p:extLst>
      <p:ext uri="{BB962C8B-B14F-4D97-AF65-F5344CB8AC3E}">
        <p14:creationId xmlns:p14="http://schemas.microsoft.com/office/powerpoint/2010/main" val="3906010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Integrate the </a:t>
            </a:r>
            <a:r>
              <a:rPr lang="en-US" dirty="0" err="1" smtClean="0"/>
              <a:t>Bitcoin</a:t>
            </a:r>
            <a:r>
              <a:rPr lang="en-US" dirty="0" smtClean="0"/>
              <a:t> miner into the class’s OR1200 processor.</a:t>
            </a:r>
          </a:p>
          <a:p>
            <a:pPr lvl="1"/>
            <a:r>
              <a:rPr lang="en-US" dirty="0" smtClean="0"/>
              <a:t>1. Synthesize the Wishbone interface for the OR1200</a:t>
            </a:r>
          </a:p>
          <a:p>
            <a:pPr lvl="1"/>
            <a:r>
              <a:rPr lang="en-US" dirty="0" smtClean="0"/>
              <a:t>2. Synthesize the </a:t>
            </a:r>
            <a:r>
              <a:rPr lang="en-US" dirty="0" err="1" smtClean="0"/>
              <a:t>Bitcoin</a:t>
            </a:r>
            <a:r>
              <a:rPr lang="en-US" dirty="0" smtClean="0"/>
              <a:t> Miner (accelerator)</a:t>
            </a:r>
          </a:p>
          <a:p>
            <a:pPr lvl="1"/>
            <a:r>
              <a:rPr lang="en-US" dirty="0" smtClean="0"/>
              <a:t>3. Synthesize the Slave Wishbone interface for the </a:t>
            </a:r>
            <a:r>
              <a:rPr lang="en-US" dirty="0" err="1" smtClean="0"/>
              <a:t>Bitcoin</a:t>
            </a:r>
            <a:r>
              <a:rPr lang="en-US" dirty="0" smtClean="0"/>
              <a:t> Miner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619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1. Modify the </a:t>
            </a:r>
            <a:r>
              <a:rPr lang="en-US" dirty="0" err="1" smtClean="0"/>
              <a:t>Johnson_Counter</a:t>
            </a:r>
            <a:r>
              <a:rPr lang="en-US" dirty="0" smtClean="0"/>
              <a:t> DC example scripts for the new RTL.</a:t>
            </a:r>
          </a:p>
          <a:p>
            <a:r>
              <a:rPr lang="en-US" dirty="0" smtClean="0"/>
              <a:t>2. Attempt DC</a:t>
            </a:r>
          </a:p>
          <a:p>
            <a:pPr lvl="1"/>
            <a:r>
              <a:rPr lang="en-US" dirty="0" smtClean="0"/>
              <a:t>Fail? Continue to 1</a:t>
            </a:r>
          </a:p>
          <a:p>
            <a:pPr lvl="1"/>
            <a:r>
              <a:rPr lang="en-US" dirty="0" smtClean="0"/>
              <a:t>Success? Wonderful; continue to 3</a:t>
            </a:r>
          </a:p>
          <a:p>
            <a:r>
              <a:rPr lang="en-US" dirty="0" smtClean="0"/>
              <a:t>3. Modify the </a:t>
            </a:r>
            <a:r>
              <a:rPr lang="en-US" dirty="0" err="1" smtClean="0"/>
              <a:t>Johnson_Counter</a:t>
            </a:r>
            <a:r>
              <a:rPr lang="en-US" dirty="0" smtClean="0"/>
              <a:t> ICC example scripts for the new RTL.</a:t>
            </a:r>
          </a:p>
          <a:p>
            <a:r>
              <a:rPr lang="en-US" dirty="0"/>
              <a:t>4</a:t>
            </a:r>
            <a:r>
              <a:rPr lang="en-US" dirty="0" smtClean="0"/>
              <a:t>. Attempt ICC</a:t>
            </a:r>
          </a:p>
          <a:p>
            <a:pPr lvl="1"/>
            <a:r>
              <a:rPr lang="en-US" dirty="0" smtClean="0"/>
              <a:t>Fail? Continue to 3</a:t>
            </a:r>
          </a:p>
          <a:p>
            <a:pPr lvl="1"/>
            <a:r>
              <a:rPr lang="en-US" dirty="0" smtClean="0"/>
              <a:t>Success? Wonderful!</a:t>
            </a:r>
          </a:p>
          <a:p>
            <a:r>
              <a:rPr lang="en-US" dirty="0" smtClean="0"/>
              <a:t>Handle DRC Errors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801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Synthesizing the OR1200 Wishbone Interface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6969"/>
            <a:ext cx="4897457" cy="39569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9413" y="2226849"/>
            <a:ext cx="4144587" cy="396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13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Wishbone Interface Results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299" y="1689378"/>
            <a:ext cx="7489327" cy="4438987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734083" y="4229270"/>
            <a:ext cx="3052856" cy="116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382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Ports and Lessons Learned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457235"/>
            <a:ext cx="3466797" cy="4201607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878127" y="1457234"/>
            <a:ext cx="3839275" cy="4803865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Lessons</a:t>
            </a:r>
          </a:p>
          <a:p>
            <a:r>
              <a:rPr lang="en-US" dirty="0" smtClean="0"/>
              <a:t>1. Use </a:t>
            </a:r>
            <a:r>
              <a:rPr lang="en-US" dirty="0" err="1" smtClean="0"/>
              <a:t>zroute</a:t>
            </a:r>
            <a:r>
              <a:rPr lang="en-US" dirty="0" smtClean="0"/>
              <a:t> instead of global </a:t>
            </a:r>
            <a:r>
              <a:rPr lang="en-US" dirty="0" err="1" smtClean="0"/>
              <a:t>route_opt</a:t>
            </a:r>
            <a:endParaRPr lang="en-US" dirty="0" smtClean="0"/>
          </a:p>
          <a:p>
            <a:r>
              <a:rPr lang="en-US" dirty="0" err="1" smtClean="0"/>
              <a:t>Todo</a:t>
            </a:r>
            <a:r>
              <a:rPr lang="en-US" dirty="0" smtClean="0"/>
              <a:t>: Solve 234 spacing and area DRC errors.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8083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565</TotalTime>
  <Words>350</Words>
  <Application>Microsoft Macintosh PowerPoint</Application>
  <PresentationFormat>On-screen Show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Inkwell</vt:lpstr>
      <vt:lpstr>Synthesizing a Bitcoin Miner for the OR1200</vt:lpstr>
      <vt:lpstr>PowerPoint Presentation</vt:lpstr>
      <vt:lpstr>PowerPoint Presentation</vt:lpstr>
      <vt:lpstr>Motivation</vt:lpstr>
      <vt:lpstr>Goal</vt:lpstr>
      <vt:lpstr>Procedure</vt:lpstr>
      <vt:lpstr>Synthesizing the OR1200 Wishbone Interface </vt:lpstr>
      <vt:lpstr>Wishbone Interface Results</vt:lpstr>
      <vt:lpstr>Ports and Lessons Learned</vt:lpstr>
      <vt:lpstr>Synthesizing the Bitcoin Miner</vt:lpstr>
      <vt:lpstr>Bitcoin Miner Results</vt:lpstr>
      <vt:lpstr>Ports and Lessons Learned</vt:lpstr>
      <vt:lpstr>Wishbone Slave Interface</vt:lpstr>
      <vt:lpstr>Future Work</vt:lpstr>
    </vt:vector>
  </TitlesOfParts>
  <Company>University of Virginia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Synthesizing a Bitcoin Miner</dc:title>
  <dc:creator>Tommy Tracy II</dc:creator>
  <cp:lastModifiedBy>Tommy Tracy II</cp:lastModifiedBy>
  <cp:revision>31</cp:revision>
  <dcterms:created xsi:type="dcterms:W3CDTF">2014-05-09T03:44:53Z</dcterms:created>
  <dcterms:modified xsi:type="dcterms:W3CDTF">2014-05-09T13:10:25Z</dcterms:modified>
</cp:coreProperties>
</file>